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C66E03-89AA-4A0D-B828-F5F78FF5E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F668F6D-CA37-4A16-A272-A58389B838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1D4296-6132-46D5-8359-EF971B18E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0574-73AF-4A73-9074-D1B483BA6285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FEB1E8-FB3B-49F4-A4EB-04FDBA323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6D277D-0926-48FF-9881-EF4A7732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F533-D797-4B0E-BA6A-45AC110A13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8735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733F16-04BF-4F7C-9755-2A0320E70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855CE78-0608-46B1-9BC8-6BA1259BB0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D35C02-384F-48D1-9D8A-29AE8437D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0574-73AF-4A73-9074-D1B483BA6285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4AFFB9-89F9-4DF8-A8CC-F0DFD7A04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9DA69E-9847-4769-93A8-5D7FF8EB7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F533-D797-4B0E-BA6A-45AC110A13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3611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2EAF31D-6850-4393-BCDD-C3513B79B2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650B650-E068-4630-BC22-3171332846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91233C-8D4B-4AD5-8FC1-6F219B0CC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0574-73AF-4A73-9074-D1B483BA6285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3C85D0-2751-4AEC-8074-D42AA8111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A8A019-504A-491D-A87B-4CFFC2765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F533-D797-4B0E-BA6A-45AC110A13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56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97F942-344C-4643-923D-85A6E703D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A7F165-C74B-4621-A37D-AA6FCB4C4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32F959-FB5C-44E7-BAEF-3A1F9A5C5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0574-73AF-4A73-9074-D1B483BA6285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B28DD8-1730-40DF-9377-B07040FBA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863347-07C2-4F0F-B17C-AC6D2D4DB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F533-D797-4B0E-BA6A-45AC110A13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013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1A6DE4-027A-46EB-B5DE-6C219A70D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1FB73E-17EB-4F14-8AD0-CB906A301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2902D9-85D6-446F-8A14-992948C3C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0574-73AF-4A73-9074-D1B483BA6285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1AF7BB-857F-4AC9-898D-3B7AE272B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0B6D0D-F804-44B3-A344-EAD210115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F533-D797-4B0E-BA6A-45AC110A13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6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9CF3B0-6180-4C74-B8D2-C07EAB93A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D92785-B1EE-4A0A-989D-AA2FAD88D4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8C03E99-A916-4AE5-B858-C142EAE23E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0EDCC99-440F-4679-A32A-BBB675B0F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0574-73AF-4A73-9074-D1B483BA6285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A3E9FA6-B07A-4EEB-9E8F-883A1F70E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578EBA3-439B-410A-9F25-0FAFF4D36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F533-D797-4B0E-BA6A-45AC110A13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341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C3B111-EFB5-47E1-9A52-B822B2BBE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0898B4D-F3B9-4E48-AA37-72CAF11C65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1EAA7B5-8EAE-493A-9F4D-89B67316F3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4D17D78-95A4-470E-9784-A1E712AA63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118F999-F383-431F-B554-4B66033D4A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B5C07EF-BE28-447B-A13B-CCB12198C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0574-73AF-4A73-9074-D1B483BA6285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BA723E9-B9F4-48A0-8233-752FA104F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36DF9D4-E310-487D-B27E-2EC91D5CC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F533-D797-4B0E-BA6A-45AC110A13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2597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F658B1-1006-4EB1-ADEC-EE4659387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6C2B611-A23F-46AA-8B9F-3A3CD592A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0574-73AF-4A73-9074-D1B483BA6285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4639683-6A45-4FBF-ADB5-22400D192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90C303A-A522-4A9D-BBDA-F0DCEEA91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F533-D797-4B0E-BA6A-45AC110A13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6494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8ACC712-051B-4DBF-84FC-13D1C5049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0574-73AF-4A73-9074-D1B483BA6285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0496641-097F-4108-B264-42D7ABA8B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AABCDB9-29FE-4624-AF9E-E59952B9D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F533-D797-4B0E-BA6A-45AC110A13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9427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1DF6A7-803B-4D30-B76B-10F8E9A2D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01A946-5E79-40F0-A9BC-932DE9DBD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75C285D-2C25-4536-901F-46245952B3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DB59F3C-2B64-4621-890F-6435A8740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0574-73AF-4A73-9074-D1B483BA6285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F86D862-1DCA-432A-9EFF-372B9DFBA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DF2C4F7-8B9A-4A08-87C8-5768A234F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F533-D797-4B0E-BA6A-45AC110A13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6579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536F11-C2C6-4A8F-B88F-CFA48227B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EB32CC4-09D5-4E9B-842B-A0D9FF7631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CE76060-9F13-4648-8EF6-CC1A81300E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702B793-D2B5-4486-A490-EC2D8B379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0574-73AF-4A73-9074-D1B483BA6285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3040947-18D6-4384-8602-3189B5700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4A55B8B-82D0-4161-9207-6C6A359D7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F533-D797-4B0E-BA6A-45AC110A13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135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BAF3EA2-55BA-4E97-A3C6-E17D1881F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6C4ACBD-F27C-440A-97EA-960D8CEC5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CC9B51-FC56-4807-9547-34BB6F2C45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70574-73AF-4A73-9074-D1B483BA6285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D3C751-5E45-41FF-A94B-7A5215C24D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D3D193-9EB9-4C38-92CA-EA9E3F03B8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1F533-D797-4B0E-BA6A-45AC110A13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164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4EF26209-304D-4290-AA28-00DC481560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457325"/>
              </p:ext>
            </p:extLst>
          </p:nvPr>
        </p:nvGraphicFramePr>
        <p:xfrm>
          <a:off x="0" y="207389"/>
          <a:ext cx="12191999" cy="5458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0581">
                  <a:extLst>
                    <a:ext uri="{9D8B030D-6E8A-4147-A177-3AD203B41FA5}">
                      <a16:colId xmlns:a16="http://schemas.microsoft.com/office/drawing/2014/main" val="340591033"/>
                    </a:ext>
                  </a:extLst>
                </a:gridCol>
                <a:gridCol w="1026630">
                  <a:extLst>
                    <a:ext uri="{9D8B030D-6E8A-4147-A177-3AD203B41FA5}">
                      <a16:colId xmlns:a16="http://schemas.microsoft.com/office/drawing/2014/main" val="159758318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78411843"/>
                    </a:ext>
                  </a:extLst>
                </a:gridCol>
                <a:gridCol w="1206633">
                  <a:extLst>
                    <a:ext uri="{9D8B030D-6E8A-4147-A177-3AD203B41FA5}">
                      <a16:colId xmlns:a16="http://schemas.microsoft.com/office/drawing/2014/main" val="1711372036"/>
                    </a:ext>
                  </a:extLst>
                </a:gridCol>
                <a:gridCol w="961534">
                  <a:extLst>
                    <a:ext uri="{9D8B030D-6E8A-4147-A177-3AD203B41FA5}">
                      <a16:colId xmlns:a16="http://schemas.microsoft.com/office/drawing/2014/main" val="2883366826"/>
                    </a:ext>
                  </a:extLst>
                </a:gridCol>
                <a:gridCol w="575035">
                  <a:extLst>
                    <a:ext uri="{9D8B030D-6E8A-4147-A177-3AD203B41FA5}">
                      <a16:colId xmlns:a16="http://schemas.microsoft.com/office/drawing/2014/main" val="2004219273"/>
                    </a:ext>
                  </a:extLst>
                </a:gridCol>
                <a:gridCol w="838093">
                  <a:extLst>
                    <a:ext uri="{9D8B030D-6E8A-4147-A177-3AD203B41FA5}">
                      <a16:colId xmlns:a16="http://schemas.microsoft.com/office/drawing/2014/main" val="32115134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66475535"/>
                    </a:ext>
                  </a:extLst>
                </a:gridCol>
                <a:gridCol w="735291">
                  <a:extLst>
                    <a:ext uri="{9D8B030D-6E8A-4147-A177-3AD203B41FA5}">
                      <a16:colId xmlns:a16="http://schemas.microsoft.com/office/drawing/2014/main" val="2168676522"/>
                    </a:ext>
                  </a:extLst>
                </a:gridCol>
                <a:gridCol w="678732">
                  <a:extLst>
                    <a:ext uri="{9D8B030D-6E8A-4147-A177-3AD203B41FA5}">
                      <a16:colId xmlns:a16="http://schemas.microsoft.com/office/drawing/2014/main" val="484515640"/>
                    </a:ext>
                  </a:extLst>
                </a:gridCol>
                <a:gridCol w="1244338">
                  <a:extLst>
                    <a:ext uri="{9D8B030D-6E8A-4147-A177-3AD203B41FA5}">
                      <a16:colId xmlns:a16="http://schemas.microsoft.com/office/drawing/2014/main" val="994877934"/>
                    </a:ext>
                  </a:extLst>
                </a:gridCol>
                <a:gridCol w="848412">
                  <a:extLst>
                    <a:ext uri="{9D8B030D-6E8A-4147-A177-3AD203B41FA5}">
                      <a16:colId xmlns:a16="http://schemas.microsoft.com/office/drawing/2014/main" val="2253782913"/>
                    </a:ext>
                  </a:extLst>
                </a:gridCol>
                <a:gridCol w="1102936">
                  <a:extLst>
                    <a:ext uri="{9D8B030D-6E8A-4147-A177-3AD203B41FA5}">
                      <a16:colId xmlns:a16="http://schemas.microsoft.com/office/drawing/2014/main" val="2367268308"/>
                    </a:ext>
                  </a:extLst>
                </a:gridCol>
                <a:gridCol w="1087224">
                  <a:extLst>
                    <a:ext uri="{9D8B030D-6E8A-4147-A177-3AD203B41FA5}">
                      <a16:colId xmlns:a16="http://schemas.microsoft.com/office/drawing/2014/main" val="2062339580"/>
                    </a:ext>
                  </a:extLst>
                </a:gridCol>
              </a:tblGrid>
              <a:tr h="409221">
                <a:tc gridSpan="14"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Calendrier AAP MSH PS 2021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sz="14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sz="14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sz="14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sz="14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sz="14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sz="14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sz="14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sz="14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sz="14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4072373"/>
                  </a:ext>
                </a:extLst>
              </a:tr>
              <a:tr h="604795">
                <a:tc>
                  <a:txBody>
                    <a:bodyPr/>
                    <a:lstStyle/>
                    <a:p>
                      <a:r>
                        <a:rPr lang="fr-FR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Janvier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Février</a:t>
                      </a:r>
                    </a:p>
                    <a:p>
                      <a:endParaRPr lang="fr-FR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r>
                        <a:rPr lang="fr-FR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Avril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Avril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Mai</a:t>
                      </a:r>
                    </a:p>
                    <a:p>
                      <a:endParaRPr lang="fr-FR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Juin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Juillet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r>
                        <a:rPr lang="fr-FR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Aout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Aout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Septembre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Octobre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Novembre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Décembre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449046"/>
                  </a:ext>
                </a:extLst>
              </a:tr>
              <a:tr h="760517"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AAP émergence</a:t>
                      </a:r>
                    </a:p>
                    <a:p>
                      <a:r>
                        <a:rPr lang="fr-F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15/01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AAP émergence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15/09</a:t>
                      </a:r>
                    </a:p>
                    <a:p>
                      <a:pPr algn="ctr"/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33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33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6101116"/>
                  </a:ext>
                </a:extLst>
              </a:tr>
              <a:tr h="760517"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AAP Maturation</a:t>
                      </a:r>
                    </a:p>
                    <a:p>
                      <a:r>
                        <a:rPr lang="fr-F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15/01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fr-FR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8249507"/>
                  </a:ext>
                </a:extLst>
              </a:tr>
              <a:tr h="719706"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AAP WS</a:t>
                      </a:r>
                    </a:p>
                    <a:p>
                      <a:r>
                        <a:rPr lang="fr-F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15/01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AAP WS</a:t>
                      </a:r>
                    </a:p>
                    <a:p>
                      <a:pPr algn="ctr"/>
                      <a:r>
                        <a:rPr lang="fr-FR" sz="14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15/04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AAP WS</a:t>
                      </a:r>
                    </a:p>
                    <a:p>
                      <a:pPr algn="ctr"/>
                      <a:r>
                        <a:rPr lang="fr-F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15/09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473550"/>
                  </a:ext>
                </a:extLst>
              </a:tr>
              <a:tr h="719706">
                <a:tc>
                  <a:txBody>
                    <a:bodyPr/>
                    <a:lstStyle/>
                    <a:p>
                      <a:endParaRPr lang="fr-FR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AAP séminaires</a:t>
                      </a:r>
                    </a:p>
                    <a:p>
                      <a:pPr algn="ctr"/>
                      <a:r>
                        <a:rPr lang="fr-F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15/04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AAP séminaires </a:t>
                      </a:r>
                    </a:p>
                    <a:p>
                      <a:pPr algn="ctr"/>
                      <a:r>
                        <a:rPr lang="fr-F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15/09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9086416"/>
                  </a:ext>
                </a:extLst>
              </a:tr>
              <a:tr h="719706">
                <a:tc>
                  <a:txBody>
                    <a:bodyPr/>
                    <a:lstStyle/>
                    <a:p>
                      <a:endParaRPr lang="fr-FR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AAP Invitation chercheur</a:t>
                      </a:r>
                    </a:p>
                    <a:p>
                      <a:pPr algn="ctr"/>
                      <a:r>
                        <a:rPr lang="fr-F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30/05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147563"/>
                  </a:ext>
                </a:extLst>
              </a:tr>
              <a:tr h="763951"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AAP Edition linguistique</a:t>
                      </a:r>
                    </a:p>
                    <a:p>
                      <a:r>
                        <a:rPr lang="fr-F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15/01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AAP Edition linguistique </a:t>
                      </a:r>
                    </a:p>
                    <a:p>
                      <a:pPr algn="ctr"/>
                      <a:r>
                        <a:rPr lang="fr-F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15/09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8640914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4C8CAB11-EE2C-4E97-834A-4D995F3F509A}"/>
              </a:ext>
            </a:extLst>
          </p:cNvPr>
          <p:cNvSpPr txBox="1"/>
          <p:nvPr/>
        </p:nvSpPr>
        <p:spPr>
          <a:xfrm>
            <a:off x="2541310" y="1956786"/>
            <a:ext cx="128204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Décision 30 mars 2021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F355DA9-2E7B-4227-B258-28F82F292F23}"/>
              </a:ext>
            </a:extLst>
          </p:cNvPr>
          <p:cNvSpPr txBox="1"/>
          <p:nvPr/>
        </p:nvSpPr>
        <p:spPr>
          <a:xfrm>
            <a:off x="5085761" y="3058699"/>
            <a:ext cx="12820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Décision 30       mai 2021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D87E462-9B64-4016-987D-5DD13071E648}"/>
              </a:ext>
            </a:extLst>
          </p:cNvPr>
          <p:cNvSpPr txBox="1"/>
          <p:nvPr/>
        </p:nvSpPr>
        <p:spPr>
          <a:xfrm>
            <a:off x="10179965" y="2168710"/>
            <a:ext cx="12820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Décision 15 Novembre 2021</a:t>
            </a:r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44E7E2BC-54AD-4BD3-A036-0786636F9A33}"/>
              </a:ext>
            </a:extLst>
          </p:cNvPr>
          <p:cNvCxnSpPr/>
          <p:nvPr/>
        </p:nvCxnSpPr>
        <p:spPr>
          <a:xfrm flipH="1" flipV="1">
            <a:off x="1536569" y="1904214"/>
            <a:ext cx="782425" cy="358219"/>
          </a:xfrm>
          <a:prstGeom prst="straightConnector1">
            <a:avLst/>
          </a:prstGeom>
          <a:ln w="38100"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ACC117A1-B420-4469-AF06-7E1B550369C4}"/>
              </a:ext>
            </a:extLst>
          </p:cNvPr>
          <p:cNvCxnSpPr/>
          <p:nvPr/>
        </p:nvCxnSpPr>
        <p:spPr>
          <a:xfrm flipH="1">
            <a:off x="1536570" y="2518865"/>
            <a:ext cx="78242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4EBAAA68-4E1C-410B-9597-76C3F951CDE4}"/>
              </a:ext>
            </a:extLst>
          </p:cNvPr>
          <p:cNvCxnSpPr>
            <a:cxnSpLocks/>
          </p:cNvCxnSpPr>
          <p:nvPr/>
        </p:nvCxnSpPr>
        <p:spPr>
          <a:xfrm flipH="1">
            <a:off x="1555421" y="2619474"/>
            <a:ext cx="702693" cy="639841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8CD50378-72F2-4210-863D-A42AC6735894}"/>
              </a:ext>
            </a:extLst>
          </p:cNvPr>
          <p:cNvCxnSpPr>
            <a:cxnSpLocks/>
          </p:cNvCxnSpPr>
          <p:nvPr/>
        </p:nvCxnSpPr>
        <p:spPr>
          <a:xfrm flipH="1" flipV="1">
            <a:off x="4877388" y="3058699"/>
            <a:ext cx="321300" cy="234432"/>
          </a:xfrm>
          <a:prstGeom prst="straightConnector1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C186BAB8-2C48-409A-A74B-B5C5C9199A26}"/>
              </a:ext>
            </a:extLst>
          </p:cNvPr>
          <p:cNvCxnSpPr>
            <a:cxnSpLocks/>
          </p:cNvCxnSpPr>
          <p:nvPr/>
        </p:nvCxnSpPr>
        <p:spPr>
          <a:xfrm flipH="1">
            <a:off x="4861080" y="3593035"/>
            <a:ext cx="405949" cy="318233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51CAE936-49EE-4752-AF8B-F53C827D4BF0}"/>
              </a:ext>
            </a:extLst>
          </p:cNvPr>
          <p:cNvCxnSpPr>
            <a:cxnSpLocks/>
          </p:cNvCxnSpPr>
          <p:nvPr/>
        </p:nvCxnSpPr>
        <p:spPr>
          <a:xfrm flipH="1">
            <a:off x="9195454" y="2683027"/>
            <a:ext cx="984511" cy="459816"/>
          </a:xfrm>
          <a:prstGeom prst="straightConnector1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CFAE4F8A-D5AA-4C18-97FD-827989CBE8A8}"/>
              </a:ext>
            </a:extLst>
          </p:cNvPr>
          <p:cNvCxnSpPr>
            <a:cxnSpLocks/>
          </p:cNvCxnSpPr>
          <p:nvPr/>
        </p:nvCxnSpPr>
        <p:spPr>
          <a:xfrm flipH="1">
            <a:off x="9259282" y="2950363"/>
            <a:ext cx="1097242" cy="935664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2BA3E5E6-6F97-46A0-9155-3A9FE61C09AD}"/>
              </a:ext>
            </a:extLst>
          </p:cNvPr>
          <p:cNvCxnSpPr>
            <a:cxnSpLocks/>
          </p:cNvCxnSpPr>
          <p:nvPr/>
        </p:nvCxnSpPr>
        <p:spPr>
          <a:xfrm flipH="1" flipV="1">
            <a:off x="9220986" y="1566140"/>
            <a:ext cx="1077600" cy="544439"/>
          </a:xfrm>
          <a:prstGeom prst="straightConnector1">
            <a:avLst/>
          </a:prstGeom>
          <a:ln w="38100"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>
            <a:extLst>
              <a:ext uri="{FF2B5EF4-FFF2-40B4-BE49-F238E27FC236}">
                <a16:creationId xmlns:a16="http://schemas.microsoft.com/office/drawing/2014/main" id="{15BADAEE-D103-4D7D-ACD1-5C2F1B521E80}"/>
              </a:ext>
            </a:extLst>
          </p:cNvPr>
          <p:cNvSpPr txBox="1"/>
          <p:nvPr/>
        </p:nvSpPr>
        <p:spPr>
          <a:xfrm>
            <a:off x="6095999" y="4189717"/>
            <a:ext cx="1426590" cy="61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Décision 30 juin 2021</a:t>
            </a:r>
          </a:p>
        </p:txBody>
      </p: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478477BB-196E-4B52-8A11-BD40A345B222}"/>
              </a:ext>
            </a:extLst>
          </p:cNvPr>
          <p:cNvCxnSpPr>
            <a:cxnSpLocks/>
          </p:cNvCxnSpPr>
          <p:nvPr/>
        </p:nvCxnSpPr>
        <p:spPr>
          <a:xfrm flipH="1">
            <a:off x="1545993" y="2556572"/>
            <a:ext cx="809135" cy="2603706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>
            <a:extLst>
              <a:ext uri="{FF2B5EF4-FFF2-40B4-BE49-F238E27FC236}">
                <a16:creationId xmlns:a16="http://schemas.microsoft.com/office/drawing/2014/main" id="{46F259B9-5965-4D18-B727-691A764F588B}"/>
              </a:ext>
            </a:extLst>
          </p:cNvPr>
          <p:cNvCxnSpPr>
            <a:cxnSpLocks/>
          </p:cNvCxnSpPr>
          <p:nvPr/>
        </p:nvCxnSpPr>
        <p:spPr>
          <a:xfrm flipH="1">
            <a:off x="9281474" y="3120048"/>
            <a:ext cx="1305616" cy="2294754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>
            <a:extLst>
              <a:ext uri="{FF2B5EF4-FFF2-40B4-BE49-F238E27FC236}">
                <a16:creationId xmlns:a16="http://schemas.microsoft.com/office/drawing/2014/main" id="{0181BFA0-012E-4403-AA0D-5F6807482139}"/>
              </a:ext>
            </a:extLst>
          </p:cNvPr>
          <p:cNvCxnSpPr>
            <a:cxnSpLocks/>
          </p:cNvCxnSpPr>
          <p:nvPr/>
        </p:nvCxnSpPr>
        <p:spPr>
          <a:xfrm flipH="1">
            <a:off x="5496219" y="4433653"/>
            <a:ext cx="599780" cy="0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Ellipse 44">
            <a:extLst>
              <a:ext uri="{FF2B5EF4-FFF2-40B4-BE49-F238E27FC236}">
                <a16:creationId xmlns:a16="http://schemas.microsoft.com/office/drawing/2014/main" id="{3E266B3F-AA4E-4918-8B5F-FF50E52BA245}"/>
              </a:ext>
            </a:extLst>
          </p:cNvPr>
          <p:cNvSpPr/>
          <p:nvPr/>
        </p:nvSpPr>
        <p:spPr>
          <a:xfrm>
            <a:off x="2314281" y="1828801"/>
            <a:ext cx="1654404" cy="8542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387CABE8-09BE-4785-B05D-716D2E013618}"/>
              </a:ext>
            </a:extLst>
          </p:cNvPr>
          <p:cNvSpPr/>
          <p:nvPr/>
        </p:nvSpPr>
        <p:spPr>
          <a:xfrm>
            <a:off x="4988747" y="2892026"/>
            <a:ext cx="1306391" cy="9352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73655B2C-C315-48AD-83A1-82A920DB23A9}"/>
              </a:ext>
            </a:extLst>
          </p:cNvPr>
          <p:cNvSpPr/>
          <p:nvPr/>
        </p:nvSpPr>
        <p:spPr>
          <a:xfrm>
            <a:off x="5973846" y="4152008"/>
            <a:ext cx="1426590" cy="72927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870A1B6F-2CEE-4FBD-BFB7-10DDA7D69EBC}"/>
              </a:ext>
            </a:extLst>
          </p:cNvPr>
          <p:cNvSpPr/>
          <p:nvPr/>
        </p:nvSpPr>
        <p:spPr>
          <a:xfrm>
            <a:off x="10010279" y="1987251"/>
            <a:ext cx="1758885" cy="11555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07698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71</Words>
  <Application>Microsoft Office PowerPoint</Application>
  <PresentationFormat>Grand écran</PresentationFormat>
  <Paragraphs>39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yara harfouche</dc:creator>
  <cp:lastModifiedBy>yara harfouche</cp:lastModifiedBy>
  <cp:revision>11</cp:revision>
  <dcterms:created xsi:type="dcterms:W3CDTF">2020-11-04T13:09:37Z</dcterms:created>
  <dcterms:modified xsi:type="dcterms:W3CDTF">2020-11-05T17:44:44Z</dcterms:modified>
</cp:coreProperties>
</file>